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c/dd3/tutorial_gausian_median_blur_bilateral_filter.html#autotoc_md57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look at other convolutional operators in subsequent lessons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Operators to enhance and detect features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</a:t>
            </a:r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corners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Real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810" t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invertable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(inverse Fourier transform) and commutable – exchange time and frequency domain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/>
              <a:t>Szeliski</a:t>
            </a:r>
            <a:r>
              <a:rPr lang="en-US" sz="1200" dirty="0"/>
              <a:t>, 2</a:t>
            </a:r>
            <a:r>
              <a:rPr lang="en-US" sz="1200" baseline="30000" dirty="0"/>
              <a:t>nd</a:t>
            </a:r>
            <a:r>
              <a:rPr lang="en-US" sz="1200" dirty="0"/>
              <a:t> Edition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10940</TotalTime>
  <Words>3055</Words>
  <Application>Microsoft Office PowerPoint</Application>
  <PresentationFormat>Widescreen</PresentationFormat>
  <Paragraphs>522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267</cp:revision>
  <dcterms:created xsi:type="dcterms:W3CDTF">2021-10-09T01:58:56Z</dcterms:created>
  <dcterms:modified xsi:type="dcterms:W3CDTF">2025-02-06T20:03:39Z</dcterms:modified>
</cp:coreProperties>
</file>